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F94D"/>
    <a:srgbClr val="21F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855D10-C9B8-480E-A34D-E1E890B5BB81}" type="doc">
      <dgm:prSet loTypeId="urn:microsoft.com/office/officeart/2005/8/layout/radial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49E2F7-DA96-4F7A-84F6-C62D244A91D4}">
      <dgm:prSet phldrT="[Text]" custT="1"/>
      <dgm:spPr>
        <a:solidFill>
          <a:srgbClr val="7030A0">
            <a:alpha val="50000"/>
          </a:srgbClr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fa-IR" sz="1400" dirty="0">
              <a:cs typeface="B Titr" panose="00000700000000000000" pitchFamily="2" charset="-78"/>
            </a:rPr>
            <a:t>اهم قوانین آموزشی کارشناسی ارشد (آیین نامه یکپارچه)</a:t>
          </a:r>
        </a:p>
        <a:p>
          <a:pPr rtl="1">
            <a:lnSpc>
              <a:spcPct val="100000"/>
            </a:lnSpc>
          </a:pPr>
          <a:endParaRPr lang="fa-IR" sz="1400" dirty="0">
            <a:cs typeface="B Titr" panose="00000700000000000000" pitchFamily="2" charset="-78"/>
          </a:endParaRPr>
        </a:p>
        <a:p>
          <a:pPr rtl="1">
            <a:lnSpc>
              <a:spcPct val="100000"/>
            </a:lnSpc>
          </a:pPr>
          <a:endParaRPr lang="en-US" sz="1400" dirty="0">
            <a:cs typeface="B Titr" panose="00000700000000000000" pitchFamily="2" charset="-78"/>
          </a:endParaRPr>
        </a:p>
      </dgm:t>
    </dgm:pt>
    <dgm:pt modelId="{9F71F85F-D92F-40B0-87FD-0D847875150A}" type="parTrans" cxnId="{1B2CEA6B-26AF-4CA2-A845-ED0B8E40E15B}">
      <dgm:prSet/>
      <dgm:spPr/>
      <dgm:t>
        <a:bodyPr/>
        <a:lstStyle/>
        <a:p>
          <a:endParaRPr lang="en-US"/>
        </a:p>
      </dgm:t>
    </dgm:pt>
    <dgm:pt modelId="{B7906FE6-C65C-415B-8BFC-98A1C30FFA65}" type="sibTrans" cxnId="{1B2CEA6B-26AF-4CA2-A845-ED0B8E40E15B}">
      <dgm:prSet/>
      <dgm:spPr/>
      <dgm:t>
        <a:bodyPr/>
        <a:lstStyle/>
        <a:p>
          <a:endParaRPr lang="en-US"/>
        </a:p>
      </dgm:t>
    </dgm:pt>
    <dgm:pt modelId="{5609E57F-632F-4B8D-8B54-02B585740875}">
      <dgm:prSet phldrT="[Text]" phldr="1"/>
      <dgm:spPr/>
      <dgm:t>
        <a:bodyPr/>
        <a:lstStyle/>
        <a:p>
          <a:endParaRPr lang="en-US" dirty="0"/>
        </a:p>
      </dgm:t>
    </dgm:pt>
    <dgm:pt modelId="{A1F0EFFE-BED7-4C6C-8643-F569EC5643C4}" type="parTrans" cxnId="{F7C3F475-0A12-4822-A0ED-42D9B90BFD52}">
      <dgm:prSet/>
      <dgm:spPr/>
      <dgm:t>
        <a:bodyPr/>
        <a:lstStyle/>
        <a:p>
          <a:endParaRPr lang="en-US"/>
        </a:p>
      </dgm:t>
    </dgm:pt>
    <dgm:pt modelId="{81DF68D6-8658-4E2A-A4A3-D3502AD25E20}" type="sibTrans" cxnId="{F7C3F475-0A12-4822-A0ED-42D9B90BFD52}">
      <dgm:prSet/>
      <dgm:spPr/>
      <dgm:t>
        <a:bodyPr/>
        <a:lstStyle/>
        <a:p>
          <a:endParaRPr lang="en-US"/>
        </a:p>
      </dgm:t>
    </dgm:pt>
    <dgm:pt modelId="{049232DB-5417-4C90-9930-5579ABF2354E}">
      <dgm:prSet phldrT="[Text]" phldr="1"/>
      <dgm:spPr/>
      <dgm:t>
        <a:bodyPr/>
        <a:lstStyle/>
        <a:p>
          <a:endParaRPr lang="en-US" dirty="0"/>
        </a:p>
      </dgm:t>
    </dgm:pt>
    <dgm:pt modelId="{99A4A490-BB10-46F1-B7F5-959FB01AFA46}" type="parTrans" cxnId="{2D1082F6-4A24-4F79-9B8F-FB3987800F68}">
      <dgm:prSet/>
      <dgm:spPr/>
      <dgm:t>
        <a:bodyPr/>
        <a:lstStyle/>
        <a:p>
          <a:endParaRPr lang="en-US"/>
        </a:p>
      </dgm:t>
    </dgm:pt>
    <dgm:pt modelId="{A37D8299-D23E-46F0-B58A-8D3EB5FD8406}" type="sibTrans" cxnId="{2D1082F6-4A24-4F79-9B8F-FB3987800F68}">
      <dgm:prSet/>
      <dgm:spPr/>
      <dgm:t>
        <a:bodyPr/>
        <a:lstStyle/>
        <a:p>
          <a:endParaRPr lang="en-US"/>
        </a:p>
      </dgm:t>
    </dgm:pt>
    <dgm:pt modelId="{F93B8EAC-A52B-49BC-B36A-8492F0A23ED7}">
      <dgm:prSet/>
      <dgm:spPr/>
      <dgm:t>
        <a:bodyPr/>
        <a:lstStyle/>
        <a:p>
          <a:endParaRPr lang="en-US" dirty="0"/>
        </a:p>
      </dgm:t>
    </dgm:pt>
    <dgm:pt modelId="{C49B4919-A26F-4058-B414-4701462948E7}" type="parTrans" cxnId="{B2D6898B-6162-4587-B7CD-32F62204192F}">
      <dgm:prSet/>
      <dgm:spPr/>
      <dgm:t>
        <a:bodyPr/>
        <a:lstStyle/>
        <a:p>
          <a:endParaRPr lang="en-US"/>
        </a:p>
      </dgm:t>
    </dgm:pt>
    <dgm:pt modelId="{7B64DEE4-5C2E-42AC-A399-80AC0155FE09}" type="sibTrans" cxnId="{B2D6898B-6162-4587-B7CD-32F62204192F}">
      <dgm:prSet/>
      <dgm:spPr/>
      <dgm:t>
        <a:bodyPr/>
        <a:lstStyle/>
        <a:p>
          <a:endParaRPr lang="en-US"/>
        </a:p>
      </dgm:t>
    </dgm:pt>
    <dgm:pt modelId="{BCF5CF30-2DCF-4138-9DC7-046F7E91FDCA}">
      <dgm:prSet/>
      <dgm:spPr/>
      <dgm:t>
        <a:bodyPr/>
        <a:lstStyle/>
        <a:p>
          <a:endParaRPr lang="en-US"/>
        </a:p>
      </dgm:t>
    </dgm:pt>
    <dgm:pt modelId="{4371EFF3-A9E3-4CAF-AE1A-FFA533A96F32}" type="parTrans" cxnId="{42E0855B-DC3B-46E8-984B-4A5BEA92D428}">
      <dgm:prSet/>
      <dgm:spPr/>
      <dgm:t>
        <a:bodyPr/>
        <a:lstStyle/>
        <a:p>
          <a:endParaRPr lang="en-US"/>
        </a:p>
      </dgm:t>
    </dgm:pt>
    <dgm:pt modelId="{D6FB6EC1-B574-4737-BF8E-06AB949AFBD8}" type="sibTrans" cxnId="{42E0855B-DC3B-46E8-984B-4A5BEA92D428}">
      <dgm:prSet/>
      <dgm:spPr/>
      <dgm:t>
        <a:bodyPr/>
        <a:lstStyle/>
        <a:p>
          <a:endParaRPr lang="en-US"/>
        </a:p>
      </dgm:t>
    </dgm:pt>
    <dgm:pt modelId="{B7988875-CA1A-40FB-8062-09D3ACAB8BEB}">
      <dgm:prSet/>
      <dgm:spPr/>
      <dgm:t>
        <a:bodyPr/>
        <a:lstStyle/>
        <a:p>
          <a:endParaRPr lang="en-US"/>
        </a:p>
      </dgm:t>
    </dgm:pt>
    <dgm:pt modelId="{26542B4B-C75C-4FB3-9581-DA7561F6D055}" type="parTrans" cxnId="{9DF68D00-98A2-4144-9987-7D19B7FF0B3A}">
      <dgm:prSet/>
      <dgm:spPr/>
      <dgm:t>
        <a:bodyPr/>
        <a:lstStyle/>
        <a:p>
          <a:endParaRPr lang="en-US"/>
        </a:p>
      </dgm:t>
    </dgm:pt>
    <dgm:pt modelId="{75E1BA49-63BD-47F0-9B68-E110A8554A47}" type="sibTrans" cxnId="{9DF68D00-98A2-4144-9987-7D19B7FF0B3A}">
      <dgm:prSet/>
      <dgm:spPr/>
      <dgm:t>
        <a:bodyPr/>
        <a:lstStyle/>
        <a:p>
          <a:endParaRPr lang="en-US"/>
        </a:p>
      </dgm:t>
    </dgm:pt>
    <dgm:pt modelId="{AAD99B24-B9FB-445D-8251-B8C7F5071621}">
      <dgm:prSet/>
      <dgm:spPr/>
      <dgm:t>
        <a:bodyPr/>
        <a:lstStyle/>
        <a:p>
          <a:endParaRPr lang="en-US"/>
        </a:p>
      </dgm:t>
    </dgm:pt>
    <dgm:pt modelId="{5DC36C92-D22B-4A57-B610-AE48CCA8B7CC}" type="parTrans" cxnId="{0A358CB0-943E-405C-8C13-DEE01759447D}">
      <dgm:prSet/>
      <dgm:spPr/>
      <dgm:t>
        <a:bodyPr/>
        <a:lstStyle/>
        <a:p>
          <a:endParaRPr lang="en-US"/>
        </a:p>
      </dgm:t>
    </dgm:pt>
    <dgm:pt modelId="{1F65DB43-0726-4083-9A5B-BA1B8538F31E}" type="sibTrans" cxnId="{0A358CB0-943E-405C-8C13-DEE01759447D}">
      <dgm:prSet/>
      <dgm:spPr/>
      <dgm:t>
        <a:bodyPr/>
        <a:lstStyle/>
        <a:p>
          <a:endParaRPr lang="en-US"/>
        </a:p>
      </dgm:t>
    </dgm:pt>
    <dgm:pt modelId="{78D2BF85-97D5-408A-9DFA-224CA8F9236D}">
      <dgm:prSet/>
      <dgm:spPr/>
      <dgm:t>
        <a:bodyPr/>
        <a:lstStyle/>
        <a:p>
          <a:endParaRPr lang="en-US"/>
        </a:p>
      </dgm:t>
    </dgm:pt>
    <dgm:pt modelId="{E27C69A0-406B-4A79-80AB-E20595CD8563}" type="parTrans" cxnId="{FB05452B-93F6-4080-AF0A-26677197EA5B}">
      <dgm:prSet/>
      <dgm:spPr/>
      <dgm:t>
        <a:bodyPr/>
        <a:lstStyle/>
        <a:p>
          <a:endParaRPr lang="en-US"/>
        </a:p>
      </dgm:t>
    </dgm:pt>
    <dgm:pt modelId="{841D4D2F-393F-4D7C-BBAD-6DDC324C50ED}" type="sibTrans" cxnId="{FB05452B-93F6-4080-AF0A-26677197EA5B}">
      <dgm:prSet/>
      <dgm:spPr/>
      <dgm:t>
        <a:bodyPr/>
        <a:lstStyle/>
        <a:p>
          <a:endParaRPr lang="en-US"/>
        </a:p>
      </dgm:t>
    </dgm:pt>
    <dgm:pt modelId="{1DA37AA8-F6C2-44D0-ADE7-058642D27E63}">
      <dgm:prSet/>
      <dgm:spPr/>
      <dgm:t>
        <a:bodyPr/>
        <a:lstStyle/>
        <a:p>
          <a:endParaRPr lang="en-US"/>
        </a:p>
      </dgm:t>
    </dgm:pt>
    <dgm:pt modelId="{D414371A-7A8A-400D-9F0D-832DDA9C8556}" type="parTrans" cxnId="{1DEF5435-B0CD-41F1-BF89-EAD65E19DE4B}">
      <dgm:prSet/>
      <dgm:spPr/>
      <dgm:t>
        <a:bodyPr/>
        <a:lstStyle/>
        <a:p>
          <a:endParaRPr lang="en-US"/>
        </a:p>
      </dgm:t>
    </dgm:pt>
    <dgm:pt modelId="{73DA94B0-8712-4C6C-89DA-B6F0BB186811}" type="sibTrans" cxnId="{1DEF5435-B0CD-41F1-BF89-EAD65E19DE4B}">
      <dgm:prSet/>
      <dgm:spPr/>
      <dgm:t>
        <a:bodyPr/>
        <a:lstStyle/>
        <a:p>
          <a:endParaRPr lang="en-US"/>
        </a:p>
      </dgm:t>
    </dgm:pt>
    <dgm:pt modelId="{513DCC75-12CA-4B34-B8E5-94EBDC157331}">
      <dgm:prSet/>
      <dgm:spPr/>
      <dgm:t>
        <a:bodyPr/>
        <a:lstStyle/>
        <a:p>
          <a:endParaRPr lang="en-US"/>
        </a:p>
      </dgm:t>
    </dgm:pt>
    <dgm:pt modelId="{1F60E10C-4A72-4D0B-BF38-AE3E228F01DC}" type="parTrans" cxnId="{BC296386-DF1A-4637-8605-0AFC2D48D6AF}">
      <dgm:prSet/>
      <dgm:spPr/>
      <dgm:t>
        <a:bodyPr/>
        <a:lstStyle/>
        <a:p>
          <a:endParaRPr lang="en-US"/>
        </a:p>
      </dgm:t>
    </dgm:pt>
    <dgm:pt modelId="{E9ECC2C9-06F3-43D3-AFA7-DCE85EA843F0}" type="sibTrans" cxnId="{BC296386-DF1A-4637-8605-0AFC2D48D6AF}">
      <dgm:prSet/>
      <dgm:spPr/>
      <dgm:t>
        <a:bodyPr/>
        <a:lstStyle/>
        <a:p>
          <a:endParaRPr lang="en-US"/>
        </a:p>
      </dgm:t>
    </dgm:pt>
    <dgm:pt modelId="{E596FB81-5BCC-4FB6-A0A1-863BB77BC004}">
      <dgm:prSet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نیمسال سوم</a:t>
          </a:r>
          <a:endParaRPr lang="en-US" dirty="0">
            <a:cs typeface="B Titr" panose="00000700000000000000" pitchFamily="2" charset="-78"/>
          </a:endParaRPr>
        </a:p>
      </dgm:t>
    </dgm:pt>
    <dgm:pt modelId="{96F4233A-BF8F-43C5-865F-A1CF9882B62F}" type="parTrans" cxnId="{FC235C2F-CF39-4ADE-8B5C-FB4006A32F01}">
      <dgm:prSet/>
      <dgm:spPr/>
      <dgm:t>
        <a:bodyPr/>
        <a:lstStyle/>
        <a:p>
          <a:endParaRPr lang="en-US"/>
        </a:p>
      </dgm:t>
    </dgm:pt>
    <dgm:pt modelId="{F4F200D8-1C1C-4E83-BC7F-D0B4B9EF4F65}" type="sibTrans" cxnId="{FC235C2F-CF39-4ADE-8B5C-FB4006A32F01}">
      <dgm:prSet/>
      <dgm:spPr/>
      <dgm:t>
        <a:bodyPr/>
        <a:lstStyle/>
        <a:p>
          <a:endParaRPr lang="en-US"/>
        </a:p>
      </dgm:t>
    </dgm:pt>
    <dgm:pt modelId="{0C86EADA-5687-4CAE-84EE-5D6BF5B7643E}">
      <dgm:prSet/>
      <dgm:spPr>
        <a:solidFill>
          <a:srgbClr val="49F94D">
            <a:alpha val="50000"/>
          </a:srgbClr>
        </a:solidFill>
      </dgm:spPr>
      <dgm:t>
        <a:bodyPr/>
        <a:lstStyle/>
        <a:p>
          <a:r>
            <a:rPr lang="fa-IR" dirty="0">
              <a:cs typeface="B Titr" panose="00000700000000000000" pitchFamily="2" charset="-78"/>
            </a:rPr>
            <a:t>نیمسال چهارم</a:t>
          </a:r>
          <a:endParaRPr lang="en-US" dirty="0">
            <a:cs typeface="B Titr" panose="00000700000000000000" pitchFamily="2" charset="-78"/>
          </a:endParaRPr>
        </a:p>
      </dgm:t>
    </dgm:pt>
    <dgm:pt modelId="{D9AB640D-B365-43D7-9A6E-9B553DA4F414}" type="parTrans" cxnId="{E00313CC-9CC8-4D38-8BE3-928ED30D1BDB}">
      <dgm:prSet/>
      <dgm:spPr/>
      <dgm:t>
        <a:bodyPr/>
        <a:lstStyle/>
        <a:p>
          <a:endParaRPr lang="en-US"/>
        </a:p>
      </dgm:t>
    </dgm:pt>
    <dgm:pt modelId="{ABB6E0F2-E753-4BA3-87D1-B55EF21FFB13}" type="sibTrans" cxnId="{E00313CC-9CC8-4D38-8BE3-928ED30D1BDB}">
      <dgm:prSet/>
      <dgm:spPr/>
      <dgm:t>
        <a:bodyPr/>
        <a:lstStyle/>
        <a:p>
          <a:endParaRPr lang="en-US"/>
        </a:p>
      </dgm:t>
    </dgm:pt>
    <dgm:pt modelId="{5CDDD672-8E9E-4634-9EF5-3E851C2DF854}">
      <dgm:prSet/>
      <dgm:spPr/>
      <dgm:t>
        <a:bodyPr/>
        <a:lstStyle/>
        <a:p>
          <a:r>
            <a:rPr lang="fa-IR" dirty="0">
              <a:cs typeface="B Titr" panose="00000700000000000000" pitchFamily="2" charset="-78"/>
            </a:rPr>
            <a:t>نیمسال پنجم</a:t>
          </a:r>
          <a:endParaRPr lang="en-US" dirty="0">
            <a:cs typeface="B Titr" panose="00000700000000000000" pitchFamily="2" charset="-78"/>
          </a:endParaRPr>
        </a:p>
      </dgm:t>
    </dgm:pt>
    <dgm:pt modelId="{4F0B794E-C228-44D7-A563-832ED957220D}" type="parTrans" cxnId="{BDFEC916-085F-4304-859B-AAE11B7F4CEA}">
      <dgm:prSet/>
      <dgm:spPr/>
      <dgm:t>
        <a:bodyPr/>
        <a:lstStyle/>
        <a:p>
          <a:endParaRPr lang="en-US"/>
        </a:p>
      </dgm:t>
    </dgm:pt>
    <dgm:pt modelId="{3A07E36E-4F6C-4981-A1BB-99A4B19DE2F3}" type="sibTrans" cxnId="{BDFEC916-085F-4304-859B-AAE11B7F4CEA}">
      <dgm:prSet/>
      <dgm:spPr/>
      <dgm:t>
        <a:bodyPr/>
        <a:lstStyle/>
        <a:p>
          <a:endParaRPr lang="en-US"/>
        </a:p>
      </dgm:t>
    </dgm:pt>
    <dgm:pt modelId="{8498A113-EE34-4E25-8FFB-4DD4DFC8406F}">
      <dgm:prSet/>
      <dgm:spPr>
        <a:solidFill>
          <a:srgbClr val="21FF46">
            <a:alpha val="50000"/>
          </a:srgbClr>
        </a:solidFill>
      </dgm:spPr>
      <dgm:t>
        <a:bodyPr/>
        <a:lstStyle/>
        <a:p>
          <a:r>
            <a:rPr lang="fa-IR" dirty="0">
              <a:cs typeface="B Titr" panose="00000700000000000000" pitchFamily="2" charset="-78"/>
            </a:rPr>
            <a:t>نیمسال ششم</a:t>
          </a:r>
          <a:endParaRPr lang="en-US" dirty="0">
            <a:cs typeface="B Titr" panose="00000700000000000000" pitchFamily="2" charset="-78"/>
          </a:endParaRPr>
        </a:p>
      </dgm:t>
    </dgm:pt>
    <dgm:pt modelId="{04B9EE5A-AF9D-4C24-94DB-3B1EB47DF268}" type="parTrans" cxnId="{221FA5F7-6171-482C-88CB-54A84B15F7C4}">
      <dgm:prSet/>
      <dgm:spPr/>
      <dgm:t>
        <a:bodyPr/>
        <a:lstStyle/>
        <a:p>
          <a:endParaRPr lang="en-US"/>
        </a:p>
      </dgm:t>
    </dgm:pt>
    <dgm:pt modelId="{6DC7A48A-9551-4D4A-96D9-F80656C2F921}" type="sibTrans" cxnId="{221FA5F7-6171-482C-88CB-54A84B15F7C4}">
      <dgm:prSet/>
      <dgm:spPr/>
      <dgm:t>
        <a:bodyPr/>
        <a:lstStyle/>
        <a:p>
          <a:endParaRPr lang="en-US"/>
        </a:p>
      </dgm:t>
    </dgm:pt>
    <dgm:pt modelId="{C04EA4E3-794D-4AC1-8A5F-2B0CB47F999C}">
      <dgm:prSet/>
      <dgm:spPr/>
      <dgm:t>
        <a:bodyPr/>
        <a:lstStyle/>
        <a:p>
          <a:r>
            <a:rPr lang="fa-IR">
              <a:cs typeface="B Titr" panose="00000700000000000000" pitchFamily="2" charset="-78"/>
            </a:rPr>
            <a:t>نیمسال اول </a:t>
          </a:r>
          <a:endParaRPr lang="en-US" dirty="0">
            <a:cs typeface="B Titr" panose="00000700000000000000" pitchFamily="2" charset="-78"/>
          </a:endParaRPr>
        </a:p>
      </dgm:t>
    </dgm:pt>
    <dgm:pt modelId="{FF1A7E74-B8EB-47CF-9090-2BBFE9643A85}" type="parTrans" cxnId="{C34F9923-2B8C-4E18-BEC3-D36A76310663}">
      <dgm:prSet/>
      <dgm:spPr/>
      <dgm:t>
        <a:bodyPr/>
        <a:lstStyle/>
        <a:p>
          <a:endParaRPr lang="en-US"/>
        </a:p>
      </dgm:t>
    </dgm:pt>
    <dgm:pt modelId="{FD5F2212-BC7F-4982-8207-CC9F1F387563}" type="sibTrans" cxnId="{C34F9923-2B8C-4E18-BEC3-D36A76310663}">
      <dgm:prSet/>
      <dgm:spPr/>
      <dgm:t>
        <a:bodyPr/>
        <a:lstStyle/>
        <a:p>
          <a:endParaRPr lang="en-US"/>
        </a:p>
      </dgm:t>
    </dgm:pt>
    <dgm:pt modelId="{8B7929AF-3285-4264-91FF-AD98AF98E1E3}">
      <dgm:prSet/>
      <dgm:spPr>
        <a:solidFill>
          <a:srgbClr val="21FF46">
            <a:alpha val="49804"/>
          </a:srgbClr>
        </a:solidFill>
      </dgm:spPr>
      <dgm:t>
        <a:bodyPr/>
        <a:lstStyle/>
        <a:p>
          <a:r>
            <a:rPr lang="fa-IR" dirty="0">
              <a:cs typeface="B Titr" panose="00000700000000000000" pitchFamily="2" charset="-78"/>
            </a:rPr>
            <a:t>نیمسال دوم</a:t>
          </a:r>
          <a:endParaRPr lang="en-US" dirty="0">
            <a:cs typeface="B Titr" panose="00000700000000000000" pitchFamily="2" charset="-78"/>
          </a:endParaRPr>
        </a:p>
      </dgm:t>
    </dgm:pt>
    <dgm:pt modelId="{39BC231B-807C-4221-82EA-7ED145F4EDCA}" type="parTrans" cxnId="{50D0EEDE-A172-433E-B63E-AD14722C5B39}">
      <dgm:prSet/>
      <dgm:spPr/>
      <dgm:t>
        <a:bodyPr/>
        <a:lstStyle/>
        <a:p>
          <a:endParaRPr lang="en-US"/>
        </a:p>
      </dgm:t>
    </dgm:pt>
    <dgm:pt modelId="{2FB61054-B4D9-48E9-9532-95226BEFD0D1}" type="sibTrans" cxnId="{50D0EEDE-A172-433E-B63E-AD14722C5B39}">
      <dgm:prSet/>
      <dgm:spPr/>
      <dgm:t>
        <a:bodyPr/>
        <a:lstStyle/>
        <a:p>
          <a:endParaRPr lang="en-US"/>
        </a:p>
      </dgm:t>
    </dgm:pt>
    <dgm:pt modelId="{11AFC39A-5F69-44E9-AE27-DF1DCF1E46AA}" type="pres">
      <dgm:prSet presAssocID="{98855D10-C9B8-480E-A34D-E1E890B5BB81}" presName="composite" presStyleCnt="0">
        <dgm:presLayoutVars>
          <dgm:chMax val="1"/>
          <dgm:dir/>
          <dgm:resizeHandles val="exact"/>
        </dgm:presLayoutVars>
      </dgm:prSet>
      <dgm:spPr/>
    </dgm:pt>
    <dgm:pt modelId="{E9306C6A-7FE2-4036-AFC6-3D9218942E9D}" type="pres">
      <dgm:prSet presAssocID="{98855D10-C9B8-480E-A34D-E1E890B5BB81}" presName="radial" presStyleCnt="0">
        <dgm:presLayoutVars>
          <dgm:animLvl val="ctr"/>
        </dgm:presLayoutVars>
      </dgm:prSet>
      <dgm:spPr/>
    </dgm:pt>
    <dgm:pt modelId="{97F082B4-01E1-479F-880B-61B29649091E}" type="pres">
      <dgm:prSet presAssocID="{DA49E2F7-DA96-4F7A-84F6-C62D244A91D4}" presName="centerShape" presStyleLbl="vennNode1" presStyleIdx="0" presStyleCnt="7" custLinFactNeighborX="359" custLinFactNeighborY="359"/>
      <dgm:spPr/>
    </dgm:pt>
    <dgm:pt modelId="{EF8BA756-E218-4427-825F-02F770FFC4DD}" type="pres">
      <dgm:prSet presAssocID="{8B7929AF-3285-4264-91FF-AD98AF98E1E3}" presName="node" presStyleLbl="vennNode1" presStyleIdx="1" presStyleCnt="7">
        <dgm:presLayoutVars>
          <dgm:bulletEnabled val="1"/>
        </dgm:presLayoutVars>
      </dgm:prSet>
      <dgm:spPr/>
    </dgm:pt>
    <dgm:pt modelId="{B4F22692-E88E-423E-87DD-6B9816768435}" type="pres">
      <dgm:prSet presAssocID="{C04EA4E3-794D-4AC1-8A5F-2B0CB47F999C}" presName="node" presStyleLbl="vennNode1" presStyleIdx="2" presStyleCnt="7">
        <dgm:presLayoutVars>
          <dgm:bulletEnabled val="1"/>
        </dgm:presLayoutVars>
      </dgm:prSet>
      <dgm:spPr/>
    </dgm:pt>
    <dgm:pt modelId="{F7D6B9F4-3E40-4E0E-8647-6CD1C8399274}" type="pres">
      <dgm:prSet presAssocID="{8498A113-EE34-4E25-8FFB-4DD4DFC8406F}" presName="node" presStyleLbl="vennNode1" presStyleIdx="3" presStyleCnt="7">
        <dgm:presLayoutVars>
          <dgm:bulletEnabled val="1"/>
        </dgm:presLayoutVars>
      </dgm:prSet>
      <dgm:spPr/>
    </dgm:pt>
    <dgm:pt modelId="{C0A232D9-3459-479D-B54B-06EE63F20B61}" type="pres">
      <dgm:prSet presAssocID="{5CDDD672-8E9E-4634-9EF5-3E851C2DF854}" presName="node" presStyleLbl="vennNode1" presStyleIdx="4" presStyleCnt="7">
        <dgm:presLayoutVars>
          <dgm:bulletEnabled val="1"/>
        </dgm:presLayoutVars>
      </dgm:prSet>
      <dgm:spPr/>
    </dgm:pt>
    <dgm:pt modelId="{8C4ACB39-3F6A-456A-9677-026748D9EAB8}" type="pres">
      <dgm:prSet presAssocID="{0C86EADA-5687-4CAE-84EE-5D6BF5B7643E}" presName="node" presStyleLbl="vennNode1" presStyleIdx="5" presStyleCnt="7">
        <dgm:presLayoutVars>
          <dgm:bulletEnabled val="1"/>
        </dgm:presLayoutVars>
      </dgm:prSet>
      <dgm:spPr/>
    </dgm:pt>
    <dgm:pt modelId="{6D7839AA-161F-471F-9302-9DCD0325FEE5}" type="pres">
      <dgm:prSet presAssocID="{E596FB81-5BCC-4FB6-A0A1-863BB77BC00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9DF68D00-98A2-4144-9987-7D19B7FF0B3A}" srcId="{98855D10-C9B8-480E-A34D-E1E890B5BB81}" destId="{B7988875-CA1A-40FB-8062-09D3ACAB8BEB}" srcOrd="5" destOrd="0" parTransId="{26542B4B-C75C-4FB3-9581-DA7561F6D055}" sibTransId="{75E1BA49-63BD-47F0-9B68-E110A8554A47}"/>
    <dgm:cxn modelId="{BDFEC916-085F-4304-859B-AAE11B7F4CEA}" srcId="{DA49E2F7-DA96-4F7A-84F6-C62D244A91D4}" destId="{5CDDD672-8E9E-4634-9EF5-3E851C2DF854}" srcOrd="3" destOrd="0" parTransId="{4F0B794E-C228-44D7-A563-832ED957220D}" sibTransId="{3A07E36E-4F6C-4981-A1BB-99A4B19DE2F3}"/>
    <dgm:cxn modelId="{C34F9923-2B8C-4E18-BEC3-D36A76310663}" srcId="{DA49E2F7-DA96-4F7A-84F6-C62D244A91D4}" destId="{C04EA4E3-794D-4AC1-8A5F-2B0CB47F999C}" srcOrd="1" destOrd="0" parTransId="{FF1A7E74-B8EB-47CF-9090-2BBFE9643A85}" sibTransId="{FD5F2212-BC7F-4982-8207-CC9F1F387563}"/>
    <dgm:cxn modelId="{FB05452B-93F6-4080-AF0A-26677197EA5B}" srcId="{5609E57F-632F-4B8D-8B54-02B585740875}" destId="{78D2BF85-97D5-408A-9DFA-224CA8F9236D}" srcOrd="0" destOrd="0" parTransId="{E27C69A0-406B-4A79-80AB-E20595CD8563}" sibTransId="{841D4D2F-393F-4D7C-BBAD-6DDC324C50ED}"/>
    <dgm:cxn modelId="{FC235C2F-CF39-4ADE-8B5C-FB4006A32F01}" srcId="{DA49E2F7-DA96-4F7A-84F6-C62D244A91D4}" destId="{E596FB81-5BCC-4FB6-A0A1-863BB77BC004}" srcOrd="5" destOrd="0" parTransId="{96F4233A-BF8F-43C5-865F-A1CF9882B62F}" sibTransId="{F4F200D8-1C1C-4E83-BC7F-D0B4B9EF4F65}"/>
    <dgm:cxn modelId="{1DEF5435-B0CD-41F1-BF89-EAD65E19DE4B}" srcId="{049232DB-5417-4C90-9930-5579ABF2354E}" destId="{1DA37AA8-F6C2-44D0-ADE7-058642D27E63}" srcOrd="0" destOrd="0" parTransId="{D414371A-7A8A-400D-9F0D-832DDA9C8556}" sibTransId="{73DA94B0-8712-4C6C-89DA-B6F0BB186811}"/>
    <dgm:cxn modelId="{68DFFF3D-362A-4334-BE41-0021410E25C0}" type="presOf" srcId="{0C86EADA-5687-4CAE-84EE-5D6BF5B7643E}" destId="{8C4ACB39-3F6A-456A-9677-026748D9EAB8}" srcOrd="0" destOrd="0" presId="urn:microsoft.com/office/officeart/2005/8/layout/radial3"/>
    <dgm:cxn modelId="{42E0855B-DC3B-46E8-984B-4A5BEA92D428}" srcId="{98855D10-C9B8-480E-A34D-E1E890B5BB81}" destId="{BCF5CF30-2DCF-4138-9DC7-046F7E91FDCA}" srcOrd="4" destOrd="0" parTransId="{4371EFF3-A9E3-4CAF-AE1A-FFA533A96F32}" sibTransId="{D6FB6EC1-B574-4737-BF8E-06AB949AFBD8}"/>
    <dgm:cxn modelId="{1B2CEA6B-26AF-4CA2-A845-ED0B8E40E15B}" srcId="{98855D10-C9B8-480E-A34D-E1E890B5BB81}" destId="{DA49E2F7-DA96-4F7A-84F6-C62D244A91D4}" srcOrd="0" destOrd="0" parTransId="{9F71F85F-D92F-40B0-87FD-0D847875150A}" sibTransId="{B7906FE6-C65C-415B-8BFC-98A1C30FFA65}"/>
    <dgm:cxn modelId="{10487674-3483-4F55-8535-C29D595BBEBE}" type="presOf" srcId="{E596FB81-5BCC-4FB6-A0A1-863BB77BC004}" destId="{6D7839AA-161F-471F-9302-9DCD0325FEE5}" srcOrd="0" destOrd="0" presId="urn:microsoft.com/office/officeart/2005/8/layout/radial3"/>
    <dgm:cxn modelId="{C94BD355-A67F-4664-986C-04434EAAEA63}" type="presOf" srcId="{8498A113-EE34-4E25-8FFB-4DD4DFC8406F}" destId="{F7D6B9F4-3E40-4E0E-8647-6CD1C8399274}" srcOrd="0" destOrd="0" presId="urn:microsoft.com/office/officeart/2005/8/layout/radial3"/>
    <dgm:cxn modelId="{F7C3F475-0A12-4822-A0ED-42D9B90BFD52}" srcId="{98855D10-C9B8-480E-A34D-E1E890B5BB81}" destId="{5609E57F-632F-4B8D-8B54-02B585740875}" srcOrd="1" destOrd="0" parTransId="{A1F0EFFE-BED7-4C6C-8643-F569EC5643C4}" sibTransId="{81DF68D6-8658-4E2A-A4A3-D3502AD25E20}"/>
    <dgm:cxn modelId="{BC296386-DF1A-4637-8605-0AFC2D48D6AF}" srcId="{F93B8EAC-A52B-49BC-B36A-8492F0A23ED7}" destId="{513DCC75-12CA-4B34-B8E5-94EBDC157331}" srcOrd="0" destOrd="0" parTransId="{1F60E10C-4A72-4D0B-BF38-AE3E228F01DC}" sibTransId="{E9ECC2C9-06F3-43D3-AFA7-DCE85EA843F0}"/>
    <dgm:cxn modelId="{B2D6898B-6162-4587-B7CD-32F62204192F}" srcId="{98855D10-C9B8-480E-A34D-E1E890B5BB81}" destId="{F93B8EAC-A52B-49BC-B36A-8492F0A23ED7}" srcOrd="3" destOrd="0" parTransId="{C49B4919-A26F-4058-B414-4701462948E7}" sibTransId="{7B64DEE4-5C2E-42AC-A399-80AC0155FE09}"/>
    <dgm:cxn modelId="{A4700D8E-C26C-4CAC-A62C-82E590ADAE3D}" type="presOf" srcId="{98855D10-C9B8-480E-A34D-E1E890B5BB81}" destId="{11AFC39A-5F69-44E9-AE27-DF1DCF1E46AA}" srcOrd="0" destOrd="0" presId="urn:microsoft.com/office/officeart/2005/8/layout/radial3"/>
    <dgm:cxn modelId="{AF7F159E-9E50-4744-8267-F77E49D1E99A}" type="presOf" srcId="{C04EA4E3-794D-4AC1-8A5F-2B0CB47F999C}" destId="{B4F22692-E88E-423E-87DD-6B9816768435}" srcOrd="0" destOrd="0" presId="urn:microsoft.com/office/officeart/2005/8/layout/radial3"/>
    <dgm:cxn modelId="{0A358CB0-943E-405C-8C13-DEE01759447D}" srcId="{98855D10-C9B8-480E-A34D-E1E890B5BB81}" destId="{AAD99B24-B9FB-445D-8251-B8C7F5071621}" srcOrd="6" destOrd="0" parTransId="{5DC36C92-D22B-4A57-B610-AE48CCA8B7CC}" sibTransId="{1F65DB43-0726-4083-9A5B-BA1B8538F31E}"/>
    <dgm:cxn modelId="{3D2B75C5-74D1-48E3-A1B1-77DA89F324C2}" type="presOf" srcId="{DA49E2F7-DA96-4F7A-84F6-C62D244A91D4}" destId="{97F082B4-01E1-479F-880B-61B29649091E}" srcOrd="0" destOrd="0" presId="urn:microsoft.com/office/officeart/2005/8/layout/radial3"/>
    <dgm:cxn modelId="{E00313CC-9CC8-4D38-8BE3-928ED30D1BDB}" srcId="{DA49E2F7-DA96-4F7A-84F6-C62D244A91D4}" destId="{0C86EADA-5687-4CAE-84EE-5D6BF5B7643E}" srcOrd="4" destOrd="0" parTransId="{D9AB640D-B365-43D7-9A6E-9B553DA4F414}" sibTransId="{ABB6E0F2-E753-4BA3-87D1-B55EF21FFB13}"/>
    <dgm:cxn modelId="{F690F2D7-C908-4136-A1E4-971789EAF6CB}" type="presOf" srcId="{8B7929AF-3285-4264-91FF-AD98AF98E1E3}" destId="{EF8BA756-E218-4427-825F-02F770FFC4DD}" srcOrd="0" destOrd="0" presId="urn:microsoft.com/office/officeart/2005/8/layout/radial3"/>
    <dgm:cxn modelId="{50D0EEDE-A172-433E-B63E-AD14722C5B39}" srcId="{DA49E2F7-DA96-4F7A-84F6-C62D244A91D4}" destId="{8B7929AF-3285-4264-91FF-AD98AF98E1E3}" srcOrd="0" destOrd="0" parTransId="{39BC231B-807C-4221-82EA-7ED145F4EDCA}" sibTransId="{2FB61054-B4D9-48E9-9532-95226BEFD0D1}"/>
    <dgm:cxn modelId="{646234F5-D861-4D17-9BA9-ACA03B3C68E2}" type="presOf" srcId="{5CDDD672-8E9E-4634-9EF5-3E851C2DF854}" destId="{C0A232D9-3459-479D-B54B-06EE63F20B61}" srcOrd="0" destOrd="0" presId="urn:microsoft.com/office/officeart/2005/8/layout/radial3"/>
    <dgm:cxn modelId="{2D1082F6-4A24-4F79-9B8F-FB3987800F68}" srcId="{98855D10-C9B8-480E-A34D-E1E890B5BB81}" destId="{049232DB-5417-4C90-9930-5579ABF2354E}" srcOrd="2" destOrd="0" parTransId="{99A4A490-BB10-46F1-B7F5-959FB01AFA46}" sibTransId="{A37D8299-D23E-46F0-B58A-8D3EB5FD8406}"/>
    <dgm:cxn modelId="{221FA5F7-6171-482C-88CB-54A84B15F7C4}" srcId="{DA49E2F7-DA96-4F7A-84F6-C62D244A91D4}" destId="{8498A113-EE34-4E25-8FFB-4DD4DFC8406F}" srcOrd="2" destOrd="0" parTransId="{04B9EE5A-AF9D-4C24-94DB-3B1EB47DF268}" sibTransId="{6DC7A48A-9551-4D4A-96D9-F80656C2F921}"/>
    <dgm:cxn modelId="{CE16722E-132F-449D-B6B2-14DB03F6F1F7}" type="presParOf" srcId="{11AFC39A-5F69-44E9-AE27-DF1DCF1E46AA}" destId="{E9306C6A-7FE2-4036-AFC6-3D9218942E9D}" srcOrd="0" destOrd="0" presId="urn:microsoft.com/office/officeart/2005/8/layout/radial3"/>
    <dgm:cxn modelId="{47F00195-E8BA-4226-88AA-9FA2EDD85CDA}" type="presParOf" srcId="{E9306C6A-7FE2-4036-AFC6-3D9218942E9D}" destId="{97F082B4-01E1-479F-880B-61B29649091E}" srcOrd="0" destOrd="0" presId="urn:microsoft.com/office/officeart/2005/8/layout/radial3"/>
    <dgm:cxn modelId="{C6E1589B-53EE-4668-A4B4-A2C01FA97982}" type="presParOf" srcId="{E9306C6A-7FE2-4036-AFC6-3D9218942E9D}" destId="{EF8BA756-E218-4427-825F-02F770FFC4DD}" srcOrd="1" destOrd="0" presId="urn:microsoft.com/office/officeart/2005/8/layout/radial3"/>
    <dgm:cxn modelId="{C3868CCF-3413-42F3-B28C-C8665AD861E6}" type="presParOf" srcId="{E9306C6A-7FE2-4036-AFC6-3D9218942E9D}" destId="{B4F22692-E88E-423E-87DD-6B9816768435}" srcOrd="2" destOrd="0" presId="urn:microsoft.com/office/officeart/2005/8/layout/radial3"/>
    <dgm:cxn modelId="{1DA51F36-F70A-4718-BC69-9F6577D09B44}" type="presParOf" srcId="{E9306C6A-7FE2-4036-AFC6-3D9218942E9D}" destId="{F7D6B9F4-3E40-4E0E-8647-6CD1C8399274}" srcOrd="3" destOrd="0" presId="urn:microsoft.com/office/officeart/2005/8/layout/radial3"/>
    <dgm:cxn modelId="{CD163333-791B-4DC4-8497-0A99EA1B109C}" type="presParOf" srcId="{E9306C6A-7FE2-4036-AFC6-3D9218942E9D}" destId="{C0A232D9-3459-479D-B54B-06EE63F20B61}" srcOrd="4" destOrd="0" presId="urn:microsoft.com/office/officeart/2005/8/layout/radial3"/>
    <dgm:cxn modelId="{3A520C63-CA36-4BCC-B8DE-EF79604F9B0C}" type="presParOf" srcId="{E9306C6A-7FE2-4036-AFC6-3D9218942E9D}" destId="{8C4ACB39-3F6A-456A-9677-026748D9EAB8}" srcOrd="5" destOrd="0" presId="urn:microsoft.com/office/officeart/2005/8/layout/radial3"/>
    <dgm:cxn modelId="{30454239-0EA7-46FB-B7A5-8919B3FE5A66}" type="presParOf" srcId="{E9306C6A-7FE2-4036-AFC6-3D9218942E9D}" destId="{6D7839AA-161F-471F-9302-9DCD0325FEE5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082B4-01E1-479F-880B-61B29649091E}">
      <dsp:nvSpPr>
        <dsp:cNvPr id="0" name=""/>
        <dsp:cNvSpPr/>
      </dsp:nvSpPr>
      <dsp:spPr>
        <a:xfrm>
          <a:off x="1796987" y="796242"/>
          <a:ext cx="1960781" cy="1960781"/>
        </a:xfrm>
        <a:prstGeom prst="ellipse">
          <a:avLst/>
        </a:prstGeom>
        <a:solidFill>
          <a:srgbClr val="7030A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>
              <a:cs typeface="B Titr" panose="00000700000000000000" pitchFamily="2" charset="-78"/>
            </a:rPr>
            <a:t>اهم قوانین آموزشی کارشناسی ارشد (آیین نامه یکپارچه)</a:t>
          </a:r>
        </a:p>
        <a:p>
          <a:pPr marL="0" lvl="0" indent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1400" kern="1200" dirty="0">
            <a:cs typeface="B Titr" panose="00000700000000000000" pitchFamily="2" charset="-78"/>
          </a:endParaRPr>
        </a:p>
        <a:p>
          <a:pPr marL="0" lvl="0" indent="0" algn="ctr" defTabSz="622300" rtl="1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cs typeface="B Titr" panose="00000700000000000000" pitchFamily="2" charset="-78"/>
          </a:endParaRPr>
        </a:p>
      </dsp:txBody>
      <dsp:txXfrm>
        <a:off x="2084137" y="1083392"/>
        <a:ext cx="1386481" cy="1386481"/>
      </dsp:txXfrm>
    </dsp:sp>
    <dsp:sp modelId="{EF8BA756-E218-4427-825F-02F770FFC4DD}">
      <dsp:nvSpPr>
        <dsp:cNvPr id="0" name=""/>
        <dsp:cNvSpPr/>
      </dsp:nvSpPr>
      <dsp:spPr>
        <a:xfrm>
          <a:off x="2278014" y="349"/>
          <a:ext cx="980390" cy="980390"/>
        </a:xfrm>
        <a:prstGeom prst="ellipse">
          <a:avLst/>
        </a:prstGeom>
        <a:solidFill>
          <a:srgbClr val="21FF46">
            <a:alpha val="49804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anose="00000700000000000000" pitchFamily="2" charset="-78"/>
            </a:rPr>
            <a:t>نیمسال دوم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2421589" y="143924"/>
        <a:ext cx="693240" cy="693240"/>
      </dsp:txXfrm>
    </dsp:sp>
    <dsp:sp modelId="{B4F22692-E88E-423E-87DD-6B9816768435}">
      <dsp:nvSpPr>
        <dsp:cNvPr id="0" name=""/>
        <dsp:cNvSpPr/>
      </dsp:nvSpPr>
      <dsp:spPr>
        <a:xfrm>
          <a:off x="3383858" y="638809"/>
          <a:ext cx="980390" cy="9803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>
              <a:cs typeface="B Titr" panose="00000700000000000000" pitchFamily="2" charset="-78"/>
            </a:rPr>
            <a:t>نیمسال اول 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3527433" y="782384"/>
        <a:ext cx="693240" cy="693240"/>
      </dsp:txXfrm>
    </dsp:sp>
    <dsp:sp modelId="{F7D6B9F4-3E40-4E0E-8647-6CD1C8399274}">
      <dsp:nvSpPr>
        <dsp:cNvPr id="0" name=""/>
        <dsp:cNvSpPr/>
      </dsp:nvSpPr>
      <dsp:spPr>
        <a:xfrm>
          <a:off x="3383858" y="1915729"/>
          <a:ext cx="980390" cy="980390"/>
        </a:xfrm>
        <a:prstGeom prst="ellipse">
          <a:avLst/>
        </a:prstGeom>
        <a:solidFill>
          <a:srgbClr val="21FF46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anose="00000700000000000000" pitchFamily="2" charset="-78"/>
            </a:rPr>
            <a:t>نیمسال ششم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3527433" y="2059304"/>
        <a:ext cx="693240" cy="693240"/>
      </dsp:txXfrm>
    </dsp:sp>
    <dsp:sp modelId="{C0A232D9-3459-479D-B54B-06EE63F20B61}">
      <dsp:nvSpPr>
        <dsp:cNvPr id="0" name=""/>
        <dsp:cNvSpPr/>
      </dsp:nvSpPr>
      <dsp:spPr>
        <a:xfrm>
          <a:off x="2278014" y="2554189"/>
          <a:ext cx="980390" cy="9803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anose="00000700000000000000" pitchFamily="2" charset="-78"/>
            </a:rPr>
            <a:t>نیمسال پنجم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2421589" y="2697764"/>
        <a:ext cx="693240" cy="693240"/>
      </dsp:txXfrm>
    </dsp:sp>
    <dsp:sp modelId="{8C4ACB39-3F6A-456A-9677-026748D9EAB8}">
      <dsp:nvSpPr>
        <dsp:cNvPr id="0" name=""/>
        <dsp:cNvSpPr/>
      </dsp:nvSpPr>
      <dsp:spPr>
        <a:xfrm>
          <a:off x="1172169" y="1915729"/>
          <a:ext cx="980390" cy="980390"/>
        </a:xfrm>
        <a:prstGeom prst="ellipse">
          <a:avLst/>
        </a:prstGeom>
        <a:solidFill>
          <a:srgbClr val="49F94D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anose="00000700000000000000" pitchFamily="2" charset="-78"/>
            </a:rPr>
            <a:t>نیمسال چهارم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1315744" y="2059304"/>
        <a:ext cx="693240" cy="693240"/>
      </dsp:txXfrm>
    </dsp:sp>
    <dsp:sp modelId="{6D7839AA-161F-471F-9302-9DCD0325FEE5}">
      <dsp:nvSpPr>
        <dsp:cNvPr id="0" name=""/>
        <dsp:cNvSpPr/>
      </dsp:nvSpPr>
      <dsp:spPr>
        <a:xfrm>
          <a:off x="1172169" y="638809"/>
          <a:ext cx="980390" cy="9803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anose="00000700000000000000" pitchFamily="2" charset="-78"/>
            </a:rPr>
            <a:t>نیمسال سوم</a:t>
          </a:r>
          <a:endParaRPr lang="en-US" sz="1500" kern="1200" dirty="0">
            <a:cs typeface="B Titr" panose="00000700000000000000" pitchFamily="2" charset="-78"/>
          </a:endParaRPr>
        </a:p>
      </dsp:txBody>
      <dsp:txXfrm>
        <a:off x="1315744" y="782384"/>
        <a:ext cx="693240" cy="693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7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1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5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3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5F7CB-7579-4D41-AD28-2A73F26B3E56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902F-5885-4EAB-A121-F5ED36721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570533"/>
              </p:ext>
            </p:extLst>
          </p:nvPr>
        </p:nvGraphicFramePr>
        <p:xfrm>
          <a:off x="2750331" y="1924050"/>
          <a:ext cx="5536419" cy="3534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5907314" y="1"/>
            <a:ext cx="6284686" cy="2618658"/>
          </a:xfrm>
          <a:prstGeom prst="wedgeRoundRectCallout">
            <a:avLst>
              <a:gd name="adj1" fmla="val -33958"/>
              <a:gd name="adj2" fmla="val 562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مدت مجاز تحصیل در دوره کارشناسی ارشد: دوسال (چهار نیمسال)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تعداد واحد درسی مجاز برای انتخاب در هر نیمسال تحصیلی: حداقل 8 و حداکثر 14 واحد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نمره قبولی: 12، </a:t>
            </a:r>
            <a:r>
              <a:rPr lang="fa-IR" sz="1400" b="1" dirty="0">
                <a:solidFill>
                  <a:srgbClr val="7030A0"/>
                </a:solidFill>
                <a:highlight>
                  <a:srgbClr val="FFFF00"/>
                </a:highlight>
                <a:cs typeface="B Lotus" panose="00000400000000000000" pitchFamily="2" charset="-78"/>
              </a:rPr>
              <a:t>درصورت رد شدن، نمره مردودی در معدل نیمسال و کل لحاظ می شود.(حداکثر یک درس قابل حذف از میانگین کل)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میانگین کل قابل قبول در هر نیمسال: 14 (کمتر از 14: مشروط) دو نیمسال تحصیلی اعم از متوالی یا متناوب مشروط: محروم از تحصیل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حذف غیرموجه درس یا عدم کسب نمره قبولی: لزوم پرداخت هزینه درس برای انتخاب مجدد آن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حضور الزامی در تمام جلسات کلاس (غیبت بیش از سه جلسه در یک درس یا در جلسه امتحان پایان نیمسال: نمره صفر و در صورت تشخیص موجه بودن غیبت از سوی مؤسسه: حذف آن درس)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تغییر رشته، انتقال و میهمانی در دوره کارشناسی ارشد: ممنوع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ارائه حداکثر 12 واحد دروس جبرانی برای دانشجویان با رشته کارشناسی غیرمرتبط</a:t>
            </a:r>
            <a:endParaRPr lang="en-US" sz="1400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67086" y="5863770"/>
            <a:ext cx="7024914" cy="994229"/>
          </a:xfrm>
          <a:prstGeom prst="wedgeRoundRectCallout">
            <a:avLst>
              <a:gd name="adj1" fmla="val -44901"/>
              <a:gd name="adj2" fmla="val -919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تحویل درخواست افزایش سنوات در نیمسال پنجم به گروه، قبل از اتمام سنوات و با تایید استاد راهنما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تکمیل و تحویل گزارش پیشرفت کار شماره 2 به گروه پس از تایید استاد راهنما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انتخاب مجدد واحد پایان نامه برای نیمسال پنجم پس از تایید نهایی مراحل بالا توسط دانشکده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7397191" y="2729354"/>
            <a:ext cx="4794809" cy="2063459"/>
          </a:xfrm>
          <a:prstGeom prst="wedgeRoundRectCallout">
            <a:avLst>
              <a:gd name="adj1" fmla="val -59239"/>
              <a:gd name="adj2" fmla="val 12614"/>
              <a:gd name="adj3" fmla="val 16667"/>
            </a:avLst>
          </a:prstGeom>
          <a:solidFill>
            <a:srgbClr val="49F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درخواست تمدید سنوات برای نیمسال ششم با ارائه مدارک و مستندات لازم در پایان نیمسال پنجم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پرداخت شهریه ثابت نيمسال ششم طبق تعرفه مصوب هیأت امنای دانشگاه گلستان در سال ورودی دانشجو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تکمیل و تحویل گزارش پیشرفت کار شماره 3 به گروه پس از تایید استاد راهنما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انتخاب مجدد واحد پایان نامه برای نیمسال ششم پس از تایید نهایی مراحل بالا توسط دانشکده</a:t>
            </a:r>
            <a:endParaRPr lang="en-US" sz="1400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4920" y="78877"/>
            <a:ext cx="5658224" cy="1624377"/>
          </a:xfrm>
          <a:prstGeom prst="wedgeRoundRectCallout">
            <a:avLst>
              <a:gd name="adj1" fmla="val 41326"/>
              <a:gd name="adj2" fmla="val 70891"/>
              <a:gd name="adj3" fmla="val 16667"/>
            </a:avLst>
          </a:prstGeom>
          <a:solidFill>
            <a:srgbClr val="49F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زمان انتخاب واحد، حذف و اضافه و حذف تکدرس: مطابق تقویم آموزشی دانشگاه در هر سال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عدم انتخاب واحد: به منزله انصراف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اعلام اسامی دانشجویان ثبت‌نام نکرده بدلیل عدم مراجعه حداکثر سه هفته بعد از شروع هر نیمسال تحصیلی توسط دانشکده به تحصیلات تکمیلی دانشگاه برای بررسی علت عدم ثبت‌نام و تصمیم‌گیری نهایی در این باره</a:t>
            </a:r>
            <a:endParaRPr lang="en-US" sz="1400" b="1" dirty="0">
              <a:solidFill>
                <a:schemeClr val="tx1"/>
              </a:solidFill>
              <a:cs typeface="B Lotus" panose="00000400000000000000" pitchFamily="2" charset="-78"/>
            </a:endParaRP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اقدام برای تعیین استادراهنما و تدوین پیشنهاده </a:t>
            </a:r>
            <a:r>
              <a:rPr lang="fa-IR" sz="1400" b="1">
                <a:solidFill>
                  <a:schemeClr val="tx1"/>
                </a:solidFill>
                <a:cs typeface="B Lotus" panose="00000400000000000000" pitchFamily="2" charset="-78"/>
              </a:rPr>
              <a:t>پایان نامه (توصیه به ثبت آن در سامانه)</a:t>
            </a:r>
            <a:endParaRPr lang="en-US" sz="1400" b="1" dirty="0">
              <a:solidFill>
                <a:schemeClr val="tx1"/>
              </a:solidFill>
              <a:cs typeface="B Lotus" panose="00000400000000000000" pitchFamily="2" charset="-78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4920" y="1814286"/>
            <a:ext cx="3719006" cy="1647449"/>
          </a:xfrm>
          <a:prstGeom prst="wedgeRoundRectCallout">
            <a:avLst>
              <a:gd name="adj1" fmla="val 62107"/>
              <a:gd name="adj2" fmla="val -69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تکمیل فرم و ثبت پیشنهاده پایان‌نامه </a:t>
            </a:r>
            <a:r>
              <a:rPr lang="fa-IR" sz="1400" b="1" dirty="0">
                <a:solidFill>
                  <a:schemeClr val="tx1"/>
                </a:solidFill>
                <a:highlight>
                  <a:srgbClr val="FFFF00"/>
                </a:highlight>
                <a:cs typeface="B Lotus" panose="00000400000000000000" pitchFamily="2" charset="-78"/>
              </a:rPr>
              <a:t>قبل از شروع </a:t>
            </a: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نیمسال سوم تحصیلی از طریق پیشخوان خدمت در سامانه گلستان (بارگزاری نسخه </a:t>
            </a:r>
            <a:r>
              <a:rPr lang="en-US" sz="1400" b="1" dirty="0">
                <a:solidFill>
                  <a:schemeClr val="tx1"/>
                </a:solidFill>
                <a:cs typeface="B Lotus" panose="00000400000000000000" pitchFamily="2" charset="-78"/>
              </a:rPr>
              <a:t>pdf</a:t>
            </a: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پیشنهاده و گزارش های پیشینه پژوهش، همانندجو و گواهی ثبت در مرکز اطلاعات و مدارک علمی ایران (ایرانداک))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اخذ واحد پایان‌نامه پس از تصویب پیشنهاده در گروه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4920" y="3571499"/>
            <a:ext cx="3582499" cy="1040961"/>
          </a:xfrm>
          <a:prstGeom prst="wedgeRoundRectCallout">
            <a:avLst>
              <a:gd name="adj1" fmla="val 60546"/>
              <a:gd name="adj2" fmla="val -6629"/>
              <a:gd name="adj3" fmla="val 16667"/>
            </a:avLst>
          </a:prstGeom>
          <a:solidFill>
            <a:srgbClr val="21FF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تکمیل و تحویل گزارش پیشرفت کار شماره 1 به گروه پس از تایید استاد راهنما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انتخاب مجدد واحد پایان نامه برای نیمسال چهارم پس از تایید نهایی گزارش توسط دانشکده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0" y="4833256"/>
            <a:ext cx="5065486" cy="2024744"/>
          </a:xfrm>
          <a:prstGeom prst="wedgeRoundRectCallout">
            <a:avLst>
              <a:gd name="adj1" fmla="val 36037"/>
              <a:gd name="adj2" fmla="val -57371"/>
              <a:gd name="adj3" fmla="val 16667"/>
            </a:avLst>
          </a:prstGeom>
          <a:solidFill>
            <a:srgbClr val="21FF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دو هفته قبل از برگزاری جلسه دفاع از پایان نامه: ثبت درخواست دفاع در پیشخوان خدمت سامانه گلستان (بارگزاری نسخه </a:t>
            </a:r>
            <a:r>
              <a:rPr lang="en-US" sz="1400" b="1" dirty="0">
                <a:solidFill>
                  <a:schemeClr val="tx1"/>
                </a:solidFill>
                <a:cs typeface="B Lotus" panose="00000400000000000000" pitchFamily="2" charset="-78"/>
              </a:rPr>
              <a:t>pdf</a:t>
            </a: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پایان نامه و گزارش همانندجویی تمام متن آن)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شرط دفاع: میانگین کل حداقل 14 (امکان ترمیم معدل در یک نیمسال)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مهلت برگزاری جلسه دفاع در هر نیمسال: مطابق تقویم آموزشی دانشگاه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مهلت انجام اصلاحات، تکثیر و تحویل </a:t>
            </a:r>
            <a:r>
              <a:rPr lang="en-US" sz="1400" b="1" dirty="0">
                <a:solidFill>
                  <a:schemeClr val="tx1"/>
                </a:solidFill>
                <a:cs typeface="B Lotus" panose="00000400000000000000" pitchFamily="2" charset="-78"/>
              </a:rPr>
              <a:t>CD</a:t>
            </a: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 پایان نامه: حداکثر سه ماه بعد از دفاع (پس از انقضای این مدت دانشجو مشمول جریمه دیرکرد می شود)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اثبات اقدام به تخلف علمي (سرقت علمي، جعل، تقلب، كپي برداري،...) در حين تدوين پايان نامه: محروم از ادامه تحصیل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7126515" y="4878218"/>
            <a:ext cx="5065485" cy="814743"/>
          </a:xfrm>
          <a:prstGeom prst="wedgeRoundRectCallout">
            <a:avLst>
              <a:gd name="adj1" fmla="val -61595"/>
              <a:gd name="adj2" fmla="val -60307"/>
              <a:gd name="adj3" fmla="val 16667"/>
            </a:avLst>
          </a:prstGeom>
          <a:solidFill>
            <a:srgbClr val="49F9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Lotus" panose="00000400000000000000" pitchFamily="2" charset="-78"/>
              </a:rPr>
              <a:t>تاريخ دانش آموختگي: روز دفاع قابل قبول از پايان نامه</a:t>
            </a:r>
          </a:p>
        </p:txBody>
      </p:sp>
      <p:pic>
        <p:nvPicPr>
          <p:cNvPr id="14" name="Pictur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18" t="76408" r="43518"/>
          <a:stretch>
            <a:fillRect/>
          </a:stretch>
        </p:blipFill>
        <p:spPr bwMode="auto">
          <a:xfrm>
            <a:off x="5167086" y="3761083"/>
            <a:ext cx="642392" cy="583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8723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591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Titr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DrKhandan</dc:creator>
  <cp:lastModifiedBy>M.Ab</cp:lastModifiedBy>
  <cp:revision>39</cp:revision>
  <dcterms:created xsi:type="dcterms:W3CDTF">2018-10-26T13:29:40Z</dcterms:created>
  <dcterms:modified xsi:type="dcterms:W3CDTF">2024-11-12T04:35:50Z</dcterms:modified>
</cp:coreProperties>
</file>